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25192038" cy="35999738"/>
  <p:notesSz cx="6858000" cy="9144000"/>
  <p:defaultTextStyle>
    <a:defPPr>
      <a:defRPr lang="en-US"/>
    </a:defPPr>
    <a:lvl1pPr marL="0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1pPr>
    <a:lvl2pPr marL="1382573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2pPr>
    <a:lvl3pPr marL="2765146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3pPr>
    <a:lvl4pPr marL="4147718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4pPr>
    <a:lvl5pPr marL="5530291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5pPr>
    <a:lvl6pPr marL="6912864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6pPr>
    <a:lvl7pPr marL="8295437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7pPr>
    <a:lvl8pPr marL="9678010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8pPr>
    <a:lvl9pPr marL="11060582" algn="l" defTabSz="2765146" rtl="0" eaLnBrk="1" latinLnBrk="0" hangingPunct="1">
      <a:defRPr sz="54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FF"/>
    <a:srgbClr val="EFF9FF"/>
    <a:srgbClr val="F1FBFD"/>
    <a:srgbClr val="DFCCE2"/>
    <a:srgbClr val="FFCCFF"/>
    <a:srgbClr val="FFF3FF"/>
    <a:srgbClr val="FFF7FF"/>
    <a:srgbClr val="AFFFF9"/>
    <a:srgbClr val="BADFF4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4660"/>
  </p:normalViewPr>
  <p:slideViewPr>
    <p:cSldViewPr snapToGrid="0">
      <p:cViewPr>
        <p:scale>
          <a:sx n="50" d="100"/>
          <a:sy n="50" d="100"/>
        </p:scale>
        <p:origin x="300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78277-0D1E-4F8C-9CF0-792BE5061DD3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92D76-3496-444E-9A82-F41186B0A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88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92D76-3496-444E-9A82-F41186B0AF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5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"/>
          <p:cNvSpPr txBox="1">
            <a:spLocks noChangeArrowheads="1"/>
          </p:cNvSpPr>
          <p:nvPr/>
        </p:nvSpPr>
        <p:spPr bwMode="auto">
          <a:xfrm>
            <a:off x="6230818" y="16907973"/>
            <a:ext cx="4407107" cy="23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0289" tIns="140143" rIns="280289" bIns="140143">
            <a:spAutoFit/>
          </a:bodyPr>
          <a:lstStyle>
            <a:lvl1pPr defTabSz="267493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267493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267493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267493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267493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54200" indent="944563" defTabSz="267493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11400" indent="944563" defTabSz="267493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8600" indent="944563" defTabSz="267493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25800" indent="944563" defTabSz="267493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5459866" rtl="1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altLang="fa-IR" sz="6651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B Mitra"/>
                <a:cs typeface="B Mitra"/>
              </a:rPr>
              <a:t>مقدمه یا بیان مسئله</a:t>
            </a:r>
            <a:endParaRPr kumimoji="0" lang="en-US" altLang="fa-IR" sz="6651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B Mitra"/>
              <a:cs typeface="B Mitr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0407"/>
            <a:ext cx="25192038" cy="472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21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87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alphaModFix amt="46000"/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881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10499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10499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10499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10499">
          <a:solidFill>
            <a:schemeClr val="tx1"/>
          </a:solidFill>
          <a:latin typeface="Calibri Light" panose="020F0302020204030204" pitchFamily="34" charset="0"/>
        </a:defRPr>
      </a:lvl5pPr>
      <a:lvl6pPr marL="1093001" algn="l" rtl="0" fontAlgn="base">
        <a:lnSpc>
          <a:spcPct val="90000"/>
        </a:lnSpc>
        <a:spcBef>
          <a:spcPct val="0"/>
        </a:spcBef>
        <a:spcAft>
          <a:spcPct val="0"/>
        </a:spcAft>
        <a:defRPr sz="10499">
          <a:solidFill>
            <a:schemeClr val="tx1"/>
          </a:solidFill>
          <a:latin typeface="Calibri Light" panose="020F0302020204030204" pitchFamily="34" charset="0"/>
        </a:defRPr>
      </a:lvl6pPr>
      <a:lvl7pPr marL="2186001" algn="l" rtl="0" fontAlgn="base">
        <a:lnSpc>
          <a:spcPct val="90000"/>
        </a:lnSpc>
        <a:spcBef>
          <a:spcPct val="0"/>
        </a:spcBef>
        <a:spcAft>
          <a:spcPct val="0"/>
        </a:spcAft>
        <a:defRPr sz="10499">
          <a:solidFill>
            <a:schemeClr val="tx1"/>
          </a:solidFill>
          <a:latin typeface="Calibri Light" panose="020F0302020204030204" pitchFamily="34" charset="0"/>
        </a:defRPr>
      </a:lvl7pPr>
      <a:lvl8pPr marL="3279002" algn="l" rtl="0" fontAlgn="base">
        <a:lnSpc>
          <a:spcPct val="90000"/>
        </a:lnSpc>
        <a:spcBef>
          <a:spcPct val="0"/>
        </a:spcBef>
        <a:spcAft>
          <a:spcPct val="0"/>
        </a:spcAft>
        <a:defRPr sz="10499">
          <a:solidFill>
            <a:schemeClr val="tx1"/>
          </a:solidFill>
          <a:latin typeface="Calibri Light" panose="020F0302020204030204" pitchFamily="34" charset="0"/>
        </a:defRPr>
      </a:lvl8pPr>
      <a:lvl9pPr marL="4372001" algn="l" rtl="0" fontAlgn="base">
        <a:lnSpc>
          <a:spcPct val="90000"/>
        </a:lnSpc>
        <a:spcBef>
          <a:spcPct val="0"/>
        </a:spcBef>
        <a:spcAft>
          <a:spcPct val="0"/>
        </a:spcAft>
        <a:defRPr sz="10499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546500" indent="-546500" algn="l" rtl="0" fontAlgn="base">
        <a:lnSpc>
          <a:spcPct val="90000"/>
        </a:lnSpc>
        <a:spcBef>
          <a:spcPts val="2392"/>
        </a:spcBef>
        <a:spcAft>
          <a:spcPct val="0"/>
        </a:spcAft>
        <a:buFont typeface="Arial" panose="020B0604020202020204" pitchFamily="34" charset="0"/>
        <a:buChar char="•"/>
        <a:defRPr sz="6651" kern="1200">
          <a:solidFill>
            <a:schemeClr val="tx1"/>
          </a:solidFill>
          <a:latin typeface="+mn-lt"/>
          <a:ea typeface="+mn-ea"/>
          <a:cs typeface="+mn-cs"/>
        </a:defRPr>
      </a:lvl1pPr>
      <a:lvl2pPr marL="1639499" indent="-546500" algn="l" rtl="0" fontAlgn="base">
        <a:lnSpc>
          <a:spcPct val="90000"/>
        </a:lnSpc>
        <a:spcBef>
          <a:spcPts val="1198"/>
        </a:spcBef>
        <a:spcAft>
          <a:spcPct val="0"/>
        </a:spcAft>
        <a:buFont typeface="Arial" panose="020B0604020202020204" pitchFamily="34" charset="0"/>
        <a:buChar char="•"/>
        <a:defRPr sz="5773" kern="1200">
          <a:solidFill>
            <a:schemeClr val="tx1"/>
          </a:solidFill>
          <a:latin typeface="+mn-lt"/>
          <a:ea typeface="+mn-ea"/>
          <a:cs typeface="+mn-cs"/>
        </a:defRPr>
      </a:lvl2pPr>
      <a:lvl3pPr marL="2732501" indent="-546500" algn="l" rtl="0" fontAlgn="base">
        <a:lnSpc>
          <a:spcPct val="90000"/>
        </a:lnSpc>
        <a:spcBef>
          <a:spcPts val="1198"/>
        </a:spcBef>
        <a:spcAft>
          <a:spcPct val="0"/>
        </a:spcAft>
        <a:buFont typeface="Arial" panose="020B0604020202020204" pitchFamily="34" charset="0"/>
        <a:buChar char="•"/>
        <a:defRPr sz="4726" kern="1200">
          <a:solidFill>
            <a:schemeClr val="tx1"/>
          </a:solidFill>
          <a:latin typeface="+mn-lt"/>
          <a:ea typeface="+mn-ea"/>
          <a:cs typeface="+mn-cs"/>
        </a:defRPr>
      </a:lvl3pPr>
      <a:lvl4pPr marL="3825504" indent="-546500" algn="l" rtl="0" fontAlgn="base">
        <a:lnSpc>
          <a:spcPct val="90000"/>
        </a:lnSpc>
        <a:spcBef>
          <a:spcPts val="119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4918502" indent="-546500" algn="l" rtl="0" fontAlgn="base">
        <a:lnSpc>
          <a:spcPct val="90000"/>
        </a:lnSpc>
        <a:spcBef>
          <a:spcPts val="119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6011504" indent="-546500" algn="l" defTabSz="2186001" rtl="0" eaLnBrk="1" latinLnBrk="0" hangingPunct="1">
        <a:lnSpc>
          <a:spcPct val="90000"/>
        </a:lnSpc>
        <a:spcBef>
          <a:spcPts val="1198"/>
        </a:spcBef>
        <a:buFont typeface="Arial" panose="020B0604020202020204" pitchFamily="34" charset="0"/>
        <a:buChar char="•"/>
        <a:defRPr sz="4376" kern="1200">
          <a:solidFill>
            <a:schemeClr val="tx1"/>
          </a:solidFill>
          <a:latin typeface="+mn-lt"/>
          <a:ea typeface="+mn-ea"/>
          <a:cs typeface="+mn-cs"/>
        </a:defRPr>
      </a:lvl6pPr>
      <a:lvl7pPr marL="7104506" indent="-546500" algn="l" defTabSz="2186001" rtl="0" eaLnBrk="1" latinLnBrk="0" hangingPunct="1">
        <a:lnSpc>
          <a:spcPct val="90000"/>
        </a:lnSpc>
        <a:spcBef>
          <a:spcPts val="1198"/>
        </a:spcBef>
        <a:buFont typeface="Arial" panose="020B0604020202020204" pitchFamily="34" charset="0"/>
        <a:buChar char="•"/>
        <a:defRPr sz="4376" kern="1200">
          <a:solidFill>
            <a:schemeClr val="tx1"/>
          </a:solidFill>
          <a:latin typeface="+mn-lt"/>
          <a:ea typeface="+mn-ea"/>
          <a:cs typeface="+mn-cs"/>
        </a:defRPr>
      </a:lvl7pPr>
      <a:lvl8pPr marL="8197506" indent="-546500" algn="l" defTabSz="2186001" rtl="0" eaLnBrk="1" latinLnBrk="0" hangingPunct="1">
        <a:lnSpc>
          <a:spcPct val="90000"/>
        </a:lnSpc>
        <a:spcBef>
          <a:spcPts val="1198"/>
        </a:spcBef>
        <a:buFont typeface="Arial" panose="020B0604020202020204" pitchFamily="34" charset="0"/>
        <a:buChar char="•"/>
        <a:defRPr sz="4376" kern="1200">
          <a:solidFill>
            <a:schemeClr val="tx1"/>
          </a:solidFill>
          <a:latin typeface="+mn-lt"/>
          <a:ea typeface="+mn-ea"/>
          <a:cs typeface="+mn-cs"/>
        </a:defRPr>
      </a:lvl8pPr>
      <a:lvl9pPr marL="9290508" indent="-546500" algn="l" defTabSz="2186001" rtl="0" eaLnBrk="1" latinLnBrk="0" hangingPunct="1">
        <a:lnSpc>
          <a:spcPct val="90000"/>
        </a:lnSpc>
        <a:spcBef>
          <a:spcPts val="1198"/>
        </a:spcBef>
        <a:buFont typeface="Arial" panose="020B0604020202020204" pitchFamily="34" charset="0"/>
        <a:buChar char="•"/>
        <a:defRPr sz="43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1pPr>
      <a:lvl2pPr marL="1093001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2pPr>
      <a:lvl3pPr marL="2186001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3pPr>
      <a:lvl4pPr marL="3279002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4pPr>
      <a:lvl5pPr marL="4372001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5pPr>
      <a:lvl6pPr marL="5465005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6pPr>
      <a:lvl7pPr marL="6558005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7pPr>
      <a:lvl8pPr marL="7651007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8pPr>
      <a:lvl9pPr marL="8744007" algn="l" defTabSz="2186001" rtl="0" eaLnBrk="1" latinLnBrk="0" hangingPunct="1">
        <a:defRPr sz="43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9F9FE"/>
            </a:gs>
            <a:gs pos="0">
              <a:srgbClr val="FFF3FF"/>
            </a:gs>
            <a:gs pos="99000">
              <a:srgbClr val="F8FAFE">
                <a:alpha val="48000"/>
              </a:srgbClr>
            </a:gs>
            <a:gs pos="0">
              <a:srgbClr val="F8FAFE"/>
            </a:gs>
            <a:gs pos="0">
              <a:srgbClr val="F9F9FE">
                <a:alpha val="60000"/>
              </a:srgbClr>
            </a:gs>
            <a:gs pos="0">
              <a:schemeClr val="bg1"/>
            </a:gs>
            <a:gs pos="9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37000">
              <a:srgbClr val="D5E5F4"/>
            </a:gs>
            <a:gs pos="56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92C4041-2626-475E-A0A3-C0B78C68C773}"/>
              </a:ext>
            </a:extLst>
          </p:cNvPr>
          <p:cNvSpPr/>
          <p:nvPr/>
        </p:nvSpPr>
        <p:spPr>
          <a:xfrm>
            <a:off x="6578600" y="5366175"/>
            <a:ext cx="13347700" cy="3923196"/>
          </a:xfrm>
          <a:prstGeom prst="roundRect">
            <a:avLst/>
          </a:prstGeom>
          <a:noFill/>
          <a:ln w="57150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/>
          </a:p>
        </p:txBody>
      </p:sp>
      <p:sp>
        <p:nvSpPr>
          <p:cNvPr id="17" name="TextBox 60"/>
          <p:cNvSpPr txBox="1">
            <a:spLocks noChangeArrowheads="1"/>
          </p:cNvSpPr>
          <p:nvPr/>
        </p:nvSpPr>
        <p:spPr bwMode="auto">
          <a:xfrm>
            <a:off x="5591723" y="5487893"/>
            <a:ext cx="14550478" cy="4031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7190" tIns="83596" rIns="167190" bIns="83596">
            <a:spAutoFit/>
          </a:bodyPr>
          <a:lstStyle>
            <a:lvl1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542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114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86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258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717095" eaLnBrk="0" fontAlgn="base" hangingPunct="0">
              <a:spcBef>
                <a:spcPct val="0"/>
              </a:spcBef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Title: Times New Roman 36, Bold, at center </a:t>
            </a:r>
          </a:p>
          <a:p>
            <a:pPr indent="269875" algn="ctr">
              <a:spcBef>
                <a:spcPts val="1200"/>
              </a:spcBef>
              <a:spcAft>
                <a:spcPts val="600"/>
              </a:spcAft>
            </a:pPr>
            <a:r>
              <a:rPr lang="en-GB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 </a:t>
            </a:r>
            <a:r>
              <a:rPr lang="en-GB" sz="2800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Name,</a:t>
            </a:r>
            <a:r>
              <a:rPr lang="en-GB" sz="2800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Full </a:t>
            </a:r>
            <a:r>
              <a:rPr lang="en-GB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GB" sz="2800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Full Name*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ctr">
              <a:spcBef>
                <a:spcPts val="1200"/>
              </a:spcBef>
              <a:spcAft>
                <a:spcPts val="600"/>
              </a:spcAft>
            </a:pP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 list: Times New Roman  32,  bold. Underline presenter of  the article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ctr">
              <a:spcBef>
                <a:spcPts val="1200"/>
              </a:spcBef>
              <a:spcAft>
                <a:spcPts val="600"/>
              </a:spcAft>
            </a:pPr>
            <a:r>
              <a:rPr lang="en-GB" sz="2400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r>
              <a:rPr lang="en-GB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--------, Faculty of --------, University name, City, Country</a:t>
            </a:r>
            <a:endParaRPr lang="en-US" sz="24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ctr">
              <a:spcBef>
                <a:spcPts val="1200"/>
              </a:spcBef>
              <a:spcAft>
                <a:spcPts val="600"/>
              </a:spcAft>
            </a:pPr>
            <a:r>
              <a:rPr lang="en-GB" sz="2400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r>
              <a:rPr lang="en-GB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--------, Faculty of --------, University name, City, Country</a:t>
            </a:r>
            <a:endParaRPr lang="en-US" sz="24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ctr">
              <a:spcBef>
                <a:spcPts val="1200"/>
              </a:spcBef>
              <a:spcAft>
                <a:spcPts val="600"/>
              </a:spcAft>
            </a:pPr>
            <a:r>
              <a:rPr lang="en-GB" sz="2400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GB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E-mail: example@example.com (Times New Roman size; 28 and italic, central)</a:t>
            </a:r>
            <a:endParaRPr lang="en-US" sz="24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717095" eaLnBrk="0" fontAlgn="base" hangingPunct="0">
              <a:spcBef>
                <a:spcPct val="0"/>
              </a:spcBef>
              <a:tabLst>
                <a:tab pos="184048" algn="l"/>
              </a:tabLst>
            </a:pPr>
            <a:endParaRPr lang="en-US" altLang="fa-I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20"/>
          <p:cNvSpPr txBox="1">
            <a:spLocks noChangeArrowheads="1"/>
          </p:cNvSpPr>
          <p:nvPr/>
        </p:nvSpPr>
        <p:spPr bwMode="auto">
          <a:xfrm>
            <a:off x="1753919" y="26714294"/>
            <a:ext cx="8414499" cy="39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12" tIns="40806" rIns="81612" bIns="4080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27657" algn="just" defTabSz="89574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Text here........</a:t>
            </a:r>
          </a:p>
        </p:txBody>
      </p:sp>
      <p:sp>
        <p:nvSpPr>
          <p:cNvPr id="59" name="Rounded Rectangle 17">
            <a:extLst>
              <a:ext uri="{FF2B5EF4-FFF2-40B4-BE49-F238E27FC236}">
                <a16:creationId xmlns:a16="http://schemas.microsoft.com/office/drawing/2014/main" id="{87EF75D5-0541-3559-A335-5922C7F7E189}"/>
              </a:ext>
            </a:extLst>
          </p:cNvPr>
          <p:cNvSpPr/>
          <p:nvPr/>
        </p:nvSpPr>
        <p:spPr>
          <a:xfrm>
            <a:off x="772967" y="9829593"/>
            <a:ext cx="11090013" cy="8497613"/>
          </a:xfrm>
          <a:prstGeom prst="roundRect">
            <a:avLst>
              <a:gd name="adj" fmla="val 7032"/>
            </a:avLst>
          </a:prstGeom>
          <a:noFill/>
          <a:ln w="57150">
            <a:solidFill>
              <a:srgbClr val="856E98">
                <a:alpha val="7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0055" tIns="85028" rIns="170055" bIns="85028" rtlCol="1" anchor="ctr"/>
          <a:lstStyle/>
          <a:p>
            <a:pPr algn="ctr" defTabSz="17003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a-IR" sz="13125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60" name="TextBox 20">
            <a:extLst>
              <a:ext uri="{FF2B5EF4-FFF2-40B4-BE49-F238E27FC236}">
                <a16:creationId xmlns:a16="http://schemas.microsoft.com/office/drawing/2014/main" id="{B7E713A2-46B5-5B51-45B9-E877A8CC9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13" y="11553437"/>
            <a:ext cx="8414499" cy="39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12" tIns="40806" rIns="81612" bIns="4080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27657" algn="just" defTabSz="89574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Text here........</a:t>
            </a:r>
          </a:p>
        </p:txBody>
      </p:sp>
      <p:sp>
        <p:nvSpPr>
          <p:cNvPr id="61" name="Rounded Rectangle 31">
            <a:extLst>
              <a:ext uri="{FF2B5EF4-FFF2-40B4-BE49-F238E27FC236}">
                <a16:creationId xmlns:a16="http://schemas.microsoft.com/office/drawing/2014/main" id="{D3A3EC64-9AC3-E449-00C9-FB17195A1B20}"/>
              </a:ext>
            </a:extLst>
          </p:cNvPr>
          <p:cNvSpPr/>
          <p:nvPr/>
        </p:nvSpPr>
        <p:spPr>
          <a:xfrm>
            <a:off x="772967" y="18556297"/>
            <a:ext cx="11090013" cy="6345392"/>
          </a:xfrm>
          <a:prstGeom prst="roundRect">
            <a:avLst>
              <a:gd name="adj" fmla="val 7032"/>
            </a:avLst>
          </a:prstGeom>
          <a:noFill/>
          <a:ln w="57150">
            <a:solidFill>
              <a:srgbClr val="856E98">
                <a:alpha val="7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0055" tIns="85028" rIns="170055" bIns="85028" rtlCol="1" anchor="ctr"/>
          <a:lstStyle/>
          <a:p>
            <a:pPr algn="ctr" defTabSz="17003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a-IR" sz="13125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64" name="TextBox 20">
            <a:extLst>
              <a:ext uri="{FF2B5EF4-FFF2-40B4-BE49-F238E27FC236}">
                <a16:creationId xmlns:a16="http://schemas.microsoft.com/office/drawing/2014/main" id="{849B5A1F-884F-E946-5475-E09F6547A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470" y="20219118"/>
            <a:ext cx="8414499" cy="39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12" tIns="40806" rIns="81612" bIns="4080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27657" algn="just" defTabSz="89574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Text here........</a:t>
            </a:r>
          </a:p>
        </p:txBody>
      </p:sp>
      <p:sp>
        <p:nvSpPr>
          <p:cNvPr id="66" name="Rounded Rectangle 32">
            <a:extLst>
              <a:ext uri="{FF2B5EF4-FFF2-40B4-BE49-F238E27FC236}">
                <a16:creationId xmlns:a16="http://schemas.microsoft.com/office/drawing/2014/main" id="{1FF60F04-5CAB-3DBC-2E97-30FC8FF7A8C1}"/>
              </a:ext>
            </a:extLst>
          </p:cNvPr>
          <p:cNvSpPr/>
          <p:nvPr/>
        </p:nvSpPr>
        <p:spPr>
          <a:xfrm>
            <a:off x="772967" y="25216324"/>
            <a:ext cx="11090013" cy="10289140"/>
          </a:xfrm>
          <a:prstGeom prst="roundRect">
            <a:avLst>
              <a:gd name="adj" fmla="val 7032"/>
            </a:avLst>
          </a:prstGeom>
          <a:noFill/>
          <a:ln w="57150">
            <a:solidFill>
              <a:srgbClr val="856E98">
                <a:alpha val="7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0055" tIns="85028" rIns="170055" bIns="85028" rtlCol="1" anchor="ctr"/>
          <a:lstStyle/>
          <a:p>
            <a:pPr algn="ctr" defTabSz="17003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a-IR" sz="13125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69" name="Rounded Rectangle 35">
            <a:extLst>
              <a:ext uri="{FF2B5EF4-FFF2-40B4-BE49-F238E27FC236}">
                <a16:creationId xmlns:a16="http://schemas.microsoft.com/office/drawing/2014/main" id="{2351A7AE-3073-8378-6060-3DB5E005B448}"/>
              </a:ext>
            </a:extLst>
          </p:cNvPr>
          <p:cNvSpPr/>
          <p:nvPr/>
        </p:nvSpPr>
        <p:spPr>
          <a:xfrm>
            <a:off x="12765619" y="9842824"/>
            <a:ext cx="11578967" cy="10396665"/>
          </a:xfrm>
          <a:prstGeom prst="roundRect">
            <a:avLst>
              <a:gd name="adj" fmla="val 7032"/>
            </a:avLst>
          </a:prstGeom>
          <a:noFill/>
          <a:ln w="57150">
            <a:solidFill>
              <a:srgbClr val="856E98">
                <a:alpha val="7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0055" tIns="85028" rIns="170055" bIns="85028" rtlCol="1" anchor="ctr"/>
          <a:lstStyle/>
          <a:p>
            <a:pPr algn="ctr" defTabSz="17003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a-IR" sz="13125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70" name="Rounded Rectangle 36">
            <a:extLst>
              <a:ext uri="{FF2B5EF4-FFF2-40B4-BE49-F238E27FC236}">
                <a16:creationId xmlns:a16="http://schemas.microsoft.com/office/drawing/2014/main" id="{347EEFCC-B897-A544-8571-3AC18187CCE0}"/>
              </a:ext>
            </a:extLst>
          </p:cNvPr>
          <p:cNvSpPr/>
          <p:nvPr/>
        </p:nvSpPr>
        <p:spPr>
          <a:xfrm>
            <a:off x="12765619" y="20499330"/>
            <a:ext cx="11578966" cy="9334481"/>
          </a:xfrm>
          <a:prstGeom prst="roundRect">
            <a:avLst>
              <a:gd name="adj" fmla="val 7032"/>
            </a:avLst>
          </a:prstGeom>
          <a:noFill/>
          <a:ln w="57150">
            <a:solidFill>
              <a:srgbClr val="856E98">
                <a:alpha val="7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0055" tIns="85028" rIns="170055" bIns="85028" rtlCol="1" anchor="ctr"/>
          <a:lstStyle/>
          <a:p>
            <a:pPr algn="ctr" defTabSz="17003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a-IR" sz="13125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73" name="Rounded Rectangle 40">
            <a:extLst>
              <a:ext uri="{FF2B5EF4-FFF2-40B4-BE49-F238E27FC236}">
                <a16:creationId xmlns:a16="http://schemas.microsoft.com/office/drawing/2014/main" id="{608C1110-A922-8847-ED82-067D7485AF30}"/>
              </a:ext>
            </a:extLst>
          </p:cNvPr>
          <p:cNvSpPr/>
          <p:nvPr/>
        </p:nvSpPr>
        <p:spPr>
          <a:xfrm>
            <a:off x="12765619" y="30093652"/>
            <a:ext cx="11578965" cy="5411812"/>
          </a:xfrm>
          <a:prstGeom prst="roundRect">
            <a:avLst>
              <a:gd name="adj" fmla="val 7032"/>
            </a:avLst>
          </a:prstGeom>
          <a:noFill/>
          <a:ln w="57150">
            <a:solidFill>
              <a:srgbClr val="856E98">
                <a:alpha val="7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0055" tIns="85028" rIns="170055" bIns="85028" rtlCol="1" anchor="ctr"/>
          <a:lstStyle/>
          <a:p>
            <a:pPr algn="ctr" defTabSz="170037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a-IR" sz="13125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74" name="TextBox 20">
            <a:extLst>
              <a:ext uri="{FF2B5EF4-FFF2-40B4-BE49-F238E27FC236}">
                <a16:creationId xmlns:a16="http://schemas.microsoft.com/office/drawing/2014/main" id="{7DAB5C7B-D79C-A82B-33CF-D4E043A80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32575" y="21984569"/>
            <a:ext cx="8414499" cy="39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12" tIns="40806" rIns="81612" bIns="4080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27657" algn="just" defTabSz="89574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Text here........</a:t>
            </a:r>
          </a:p>
        </p:txBody>
      </p:sp>
      <p:sp>
        <p:nvSpPr>
          <p:cNvPr id="75" name="TextBox 20">
            <a:extLst>
              <a:ext uri="{FF2B5EF4-FFF2-40B4-BE49-F238E27FC236}">
                <a16:creationId xmlns:a16="http://schemas.microsoft.com/office/drawing/2014/main" id="{0FC0B956-AA63-4413-CFA3-56D270B07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7795" y="31730405"/>
            <a:ext cx="8414499" cy="39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12" tIns="40806" rIns="81612" bIns="4080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27657" algn="just" defTabSz="89574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Text here........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2B2F8E-E065-64A6-A95B-C2A511293857}"/>
              </a:ext>
            </a:extLst>
          </p:cNvPr>
          <p:cNvSpPr txBox="1"/>
          <p:nvPr/>
        </p:nvSpPr>
        <p:spPr>
          <a:xfrm>
            <a:off x="2387457" y="10322583"/>
            <a:ext cx="3048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b="1" dirty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9D0C1F-A98D-7496-9754-1D4B02C1636A}"/>
              </a:ext>
            </a:extLst>
          </p:cNvPr>
          <p:cNvSpPr txBox="1"/>
          <p:nvPr/>
        </p:nvSpPr>
        <p:spPr>
          <a:xfrm>
            <a:off x="2463893" y="19131485"/>
            <a:ext cx="31809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Experimental</a:t>
            </a:r>
            <a:endParaRPr lang="en-US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E479E9-8B03-2B51-A3B7-AAEA038496ED}"/>
              </a:ext>
            </a:extLst>
          </p:cNvPr>
          <p:cNvSpPr txBox="1"/>
          <p:nvPr/>
        </p:nvSpPr>
        <p:spPr>
          <a:xfrm>
            <a:off x="3035157" y="25690085"/>
            <a:ext cx="5754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Results and discussion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7930A0-A2EF-1C4A-235C-B22DABE94388}"/>
              </a:ext>
            </a:extLst>
          </p:cNvPr>
          <p:cNvSpPr txBox="1"/>
          <p:nvPr/>
        </p:nvSpPr>
        <p:spPr>
          <a:xfrm>
            <a:off x="14438097" y="20940888"/>
            <a:ext cx="28379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A0DCBC-A1F3-E777-A65A-523A52025DE8}"/>
              </a:ext>
            </a:extLst>
          </p:cNvPr>
          <p:cNvSpPr txBox="1"/>
          <p:nvPr/>
        </p:nvSpPr>
        <p:spPr>
          <a:xfrm>
            <a:off x="14334274" y="30619641"/>
            <a:ext cx="29036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32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4" t="14018" r="6038" b="24750"/>
          <a:stretch/>
        </p:blipFill>
        <p:spPr>
          <a:xfrm>
            <a:off x="1106221" y="9905596"/>
            <a:ext cx="1406727" cy="141875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4" t="14018" r="6038" b="24750"/>
          <a:stretch/>
        </p:blipFill>
        <p:spPr>
          <a:xfrm>
            <a:off x="1201470" y="18654113"/>
            <a:ext cx="1406727" cy="141875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8445" y="25298603"/>
            <a:ext cx="1402202" cy="141439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35895" y="20499330"/>
            <a:ext cx="1402202" cy="142049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97795" y="30204831"/>
            <a:ext cx="1402202" cy="141439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933743-CED6-47A6-A5BE-EAB063B56C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774"/>
            <a:ext cx="25192038" cy="492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823348"/>
      </p:ext>
    </p:extLst>
  </p:cSld>
  <p:clrMapOvr>
    <a:masterClrMapping/>
  </p:clrMapOvr>
</p:sld>
</file>

<file path=ppt/theme/theme1.xml><?xml version="1.0" encoding="utf-8"?>
<a:theme xmlns:a="http://schemas.openxmlformats.org/drawingml/2006/main" name="Storyboard Layo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پوستر اصلی" id="{95EF4829-6A4C-46FB-904B-52558E580DDE}" vid="{D8E43663-2382-4AE8-8F7B-34DB7721C1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108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Storyboard Layouts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Techno Shop</dc:creator>
  <cp:lastModifiedBy>Komeil</cp:lastModifiedBy>
  <cp:revision>119</cp:revision>
  <cp:lastPrinted>2023-06-14T08:00:53Z</cp:lastPrinted>
  <dcterms:created xsi:type="dcterms:W3CDTF">2022-06-11T07:37:09Z</dcterms:created>
  <dcterms:modified xsi:type="dcterms:W3CDTF">2024-08-14T10:49:38Z</dcterms:modified>
</cp:coreProperties>
</file>